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F61"/>
    <a:srgbClr val="3DC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8998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8778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5488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1182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252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7623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77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805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3583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564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7536-AF23-4EC7-97ED-4BE0733706C5}" type="datetimeFigureOut">
              <a:rPr lang="sr-Cyrl-RS" smtClean="0"/>
              <a:t>14.05.2020.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D31E-9FFC-40C4-AB08-5D394BE1D6C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021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A95MW8t0YEU&amp;t=11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56omp1752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ysnta_QVpzw&amp;t=25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igsawplanet.com/?rc=play&amp;pid=0fc7c9caddb7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youtube.com/watch?v=ZDieBJyEwQo&amp;t=4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okwidgets.com/play/LQ9SLQ?teacher_id=6356851795951616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www.youtube.com/watch?v=O4urzDk7f2I&amp;t=2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LJ8_6A8KY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7QqoDErKNz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sr/resource/1633509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CxRE3jrzwGcq4O63TsZdRp5C1zEmoRgE" TargetMode="External"/><Relationship Id="rId7" Type="http://schemas.openxmlformats.org/officeDocument/2006/relationships/image" Target="../media/image26.jpg"/><Relationship Id="rId2" Type="http://schemas.openxmlformats.org/officeDocument/2006/relationships/hyperlink" Target="https://www.liveworksheets.com/ix359882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thinglink.com/scene/1317138773116452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960" y="320513"/>
            <a:ext cx="10624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У периоду од 24.4. до 4.5.2020. године рађена је обрада песме „Јежева кућица“, утврђивање и систематизација градива. Песма је обрађивана у наставцима.</a:t>
            </a:r>
          </a:p>
          <a:p>
            <a:r>
              <a:rPr lang="sr-Cyrl-RS" sz="2400" dirty="0" smtClean="0"/>
              <a:t> </a:t>
            </a:r>
          </a:p>
          <a:p>
            <a:r>
              <a:rPr lang="sr-Cyrl-RS" sz="2400" dirty="0" smtClean="0"/>
              <a:t>Часови за потребе наставе на даљину су креирани у дигиталном алату </a:t>
            </a:r>
            <a:r>
              <a:rPr lang="en-US" sz="2400" dirty="0" smtClean="0"/>
              <a:t>Thinglink. </a:t>
            </a:r>
            <a:r>
              <a:rPr lang="sr-Cyrl-RS" sz="2400" dirty="0" smtClean="0"/>
              <a:t>Свакога дана ученици су, притиском на пулсирајуће тагове, откривали различите садржаје и упутства за рад. Следе фотографије садржаја по данима, а на крају презентације је линк ка часовима.</a:t>
            </a:r>
            <a:endParaRPr lang="sr-Cyrl-R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0" y="3713615"/>
            <a:ext cx="10309230" cy="2932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960" y="3171226"/>
            <a:ext cx="41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ПЕТАК 24.4. 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9" y="497805"/>
            <a:ext cx="4655083" cy="2850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9" y="3642870"/>
            <a:ext cx="4722715" cy="2771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949" y="-1"/>
            <a:ext cx="5124879" cy="54015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72" y="497805"/>
            <a:ext cx="2505425" cy="18576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21109" y="5401558"/>
            <a:ext cx="6576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b="1" dirty="0">
                <a:solidFill>
                  <a:prstClr val="black"/>
                </a:solidFill>
              </a:rPr>
              <a:t>Линкови ка садржајима који су коришћени</a:t>
            </a:r>
            <a:r>
              <a:rPr lang="sr-Cyrl-RS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Укрштеница - </a:t>
            </a:r>
            <a:r>
              <a:rPr lang="sr-Latn-RS" dirty="0" smtClean="0">
                <a:hlinkClick r:id="rId6"/>
              </a:rPr>
              <a:t>https://learningapps.org/watch?v=p56omp17520</a:t>
            </a:r>
            <a:endParaRPr lang="sr-Cyrl-RS" dirty="0" smtClean="0"/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Видео - </a:t>
            </a:r>
            <a:r>
              <a:rPr lang="sr-Latn-RS" dirty="0">
                <a:hlinkClick r:id="rId7"/>
              </a:rPr>
              <a:t>https://www.youtube.com/watch?v=A95MW8t0YEU&amp;t=11s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71" y="84360"/>
            <a:ext cx="521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ПОНЕДЕЉАК 27.4.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0" y="457880"/>
            <a:ext cx="4830005" cy="2858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1" y="3524280"/>
            <a:ext cx="4854584" cy="2867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32" y="440371"/>
            <a:ext cx="2400635" cy="1638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837" y="17509"/>
            <a:ext cx="5405444" cy="55065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5132" y="5413381"/>
            <a:ext cx="7023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b="1" dirty="0">
                <a:solidFill>
                  <a:prstClr val="black"/>
                </a:solidFill>
              </a:rPr>
              <a:t>Линкови ка садржајима који су коришћени</a:t>
            </a:r>
            <a:r>
              <a:rPr lang="sr-Cyrl-RS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Слагалица - </a:t>
            </a:r>
            <a:r>
              <a:rPr lang="sr-Latn-RS" dirty="0" smtClean="0">
                <a:hlinkClick r:id="rId6"/>
              </a:rPr>
              <a:t>https://www.jigsawplanet.com/?rc=play&amp;pid=0fc7c9caddb7</a:t>
            </a:r>
            <a:endParaRPr lang="sr-Cyrl-RS" dirty="0" smtClean="0"/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Видео - </a:t>
            </a:r>
            <a:r>
              <a:rPr lang="sr-Latn-RS" dirty="0">
                <a:hlinkClick r:id="rId7"/>
              </a:rPr>
              <a:t>https://www.youtube.com/watch?v=ysnta_QVpzw&amp;t=25s</a:t>
            </a:r>
            <a:endParaRPr lang="sr-Cyrl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845" y="268016"/>
            <a:ext cx="54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УТОРАК 28.4.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5" y="764025"/>
            <a:ext cx="4666768" cy="2647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5" y="3664686"/>
            <a:ext cx="4697709" cy="2856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24" y="793538"/>
            <a:ext cx="2402032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79" y="-150828"/>
            <a:ext cx="5005824" cy="54392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1075" y="5043619"/>
            <a:ext cx="6314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Линкови ка садржајима који су коришћени:</a:t>
            </a:r>
          </a:p>
          <a:p>
            <a:r>
              <a:rPr lang="sr-Cyrl-RS" dirty="0" smtClean="0"/>
              <a:t>Скривена реч - </a:t>
            </a:r>
            <a:r>
              <a:rPr lang="sr-Latn-RS" dirty="0" smtClean="0">
                <a:hlinkClick r:id="rId6"/>
              </a:rPr>
              <a:t>https://www.bookwidgets.com/play/LQ9SLQ?teacher_id=6356851795951616</a:t>
            </a:r>
            <a:endParaRPr lang="sr-Cyrl-RS" dirty="0" smtClean="0"/>
          </a:p>
          <a:p>
            <a:r>
              <a:rPr lang="sr-Cyrl-RS" dirty="0" smtClean="0"/>
              <a:t>Видео - </a:t>
            </a:r>
            <a:r>
              <a:rPr lang="sr-Latn-RS" dirty="0">
                <a:hlinkClick r:id="rId7"/>
              </a:rPr>
              <a:t>https://www.youtube.com/watch?v=ZDieBJyEwQo&amp;t=4s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3027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140" y="103696"/>
            <a:ext cx="525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СРЕДА 29.4.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0" y="473028"/>
            <a:ext cx="4813100" cy="2844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1" y="3637418"/>
            <a:ext cx="4813100" cy="2822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92" y="473028"/>
            <a:ext cx="2400635" cy="1638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34" y="-339365"/>
            <a:ext cx="5337244" cy="63348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45992" y="5695304"/>
            <a:ext cx="7066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b="1" dirty="0">
                <a:solidFill>
                  <a:prstClr val="black"/>
                </a:solidFill>
              </a:rPr>
              <a:t>Линкови ка садржајима који су коришћени</a:t>
            </a:r>
            <a:r>
              <a:rPr lang="sr-Cyrl-RS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Како нацртати јежа? - </a:t>
            </a:r>
            <a:r>
              <a:rPr lang="sr-Latn-RS" dirty="0" smtClean="0">
                <a:hlinkClick r:id="rId6"/>
              </a:rPr>
              <a:t>https://www.youtube.com/watch?v=JLJ8_6A8KYU</a:t>
            </a:r>
            <a:endParaRPr lang="sr-Cyrl-RS" dirty="0" smtClean="0"/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Видео - </a:t>
            </a:r>
            <a:r>
              <a:rPr lang="sr-Latn-RS" dirty="0">
                <a:hlinkClick r:id="rId7"/>
              </a:rPr>
              <a:t>https://www.youtube.com/watch?v=O4urzDk7f2I&amp;t=2s</a:t>
            </a:r>
            <a:endParaRPr lang="sr-Cyrl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473" y="352034"/>
            <a:ext cx="490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ЧЕТВРТАК 30.4.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3" y="757934"/>
            <a:ext cx="4714094" cy="2780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4" y="3866046"/>
            <a:ext cx="4714093" cy="2700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7" y="586147"/>
            <a:ext cx="7730643" cy="4820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7" y="856585"/>
            <a:ext cx="1918283" cy="1443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1386" y="5407084"/>
            <a:ext cx="6843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prstClr val="black"/>
                </a:solidFill>
              </a:rPr>
              <a:t>Линкови ка садржајима који су коришћени</a:t>
            </a:r>
            <a:r>
              <a:rPr lang="sr-Cyrl-RS" b="1" dirty="0" smtClean="0">
                <a:solidFill>
                  <a:prstClr val="black"/>
                </a:solidFill>
              </a:rPr>
              <a:t>:</a:t>
            </a:r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Квиз - </a:t>
            </a:r>
            <a:r>
              <a:rPr lang="sr-Latn-RS" dirty="0" smtClean="0">
                <a:solidFill>
                  <a:prstClr val="black"/>
                </a:solidFill>
                <a:hlinkClick r:id="rId6"/>
              </a:rPr>
              <a:t>https://wordwall.net/sr/resource/1633509</a:t>
            </a:r>
            <a:endParaRPr lang="sr-Cyrl-RS" dirty="0" smtClean="0">
              <a:solidFill>
                <a:prstClr val="black"/>
              </a:solidFill>
            </a:endParaRP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Певајмо заједно! - </a:t>
            </a:r>
            <a:r>
              <a:rPr lang="sr-Latn-RS" dirty="0" smtClean="0">
                <a:hlinkClick r:id="rId7"/>
              </a:rPr>
              <a:t>https://www.youtube.com/watch?v=7QqoDErKNzk</a:t>
            </a:r>
            <a:endParaRPr lang="sr-Cyrl-R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398" y="1044440"/>
            <a:ext cx="52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ПОНЕДЕЉАК 4.5.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8" y="2071713"/>
            <a:ext cx="5826777" cy="3405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83" y="100280"/>
            <a:ext cx="4640868" cy="65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1FF61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2037" y="4435832"/>
            <a:ext cx="7256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b="1" dirty="0">
                <a:solidFill>
                  <a:prstClr val="black"/>
                </a:solidFill>
              </a:rPr>
              <a:t>Линкови ка садржајима који су коришћени</a:t>
            </a:r>
            <a:r>
              <a:rPr lang="sr-Cyrl-RS" b="1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Вежба - </a:t>
            </a:r>
            <a:r>
              <a:rPr lang="sr-Latn-RS" dirty="0" smtClean="0">
                <a:solidFill>
                  <a:prstClr val="black"/>
                </a:solidFill>
                <a:hlinkClick r:id="rId2"/>
              </a:rPr>
              <a:t>https://www.liveworksheets.com/ix359882ty</a:t>
            </a:r>
            <a:endParaRPr lang="sr-Cyrl-RS" dirty="0" smtClean="0">
              <a:solidFill>
                <a:prstClr val="black"/>
              </a:solidFill>
            </a:endParaRPr>
          </a:p>
          <a:p>
            <a:pPr lvl="0"/>
            <a:r>
              <a:rPr lang="sr-Cyrl-RS" dirty="0" smtClean="0">
                <a:solidFill>
                  <a:prstClr val="black"/>
                </a:solidFill>
              </a:rPr>
              <a:t>Радови ученика - </a:t>
            </a:r>
            <a:r>
              <a:rPr lang="sr-Latn-RS" dirty="0" smtClean="0">
                <a:solidFill>
                  <a:prstClr val="black"/>
                </a:solidFill>
                <a:hlinkClick r:id="rId3"/>
              </a:rPr>
              <a:t>https://drive.google.com/open?id=1CxRE3jrzwGcq4O63TsZdRp5C1zEmoRgE</a:t>
            </a:r>
            <a:endParaRPr lang="sr-Cyrl-R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973" y="5945907"/>
            <a:ext cx="57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Линк ка часовима креираним у алату </a:t>
            </a:r>
            <a:r>
              <a:rPr lang="en-US" b="1" dirty="0" smtClean="0"/>
              <a:t>Thinglink:</a:t>
            </a:r>
            <a:endParaRPr lang="sr-Cyrl-RS" b="1" dirty="0" smtClean="0"/>
          </a:p>
          <a:p>
            <a:r>
              <a:rPr lang="sr-Latn-RS" dirty="0">
                <a:hlinkClick r:id="rId4"/>
              </a:rPr>
              <a:t>https://www.thinglink.com/scene/1317138773116452867</a:t>
            </a:r>
            <a:endParaRPr lang="sr-Cyrl-R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773" y="141320"/>
            <a:ext cx="2354489" cy="165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03" y="2192561"/>
            <a:ext cx="4644428" cy="4644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87" y="90243"/>
            <a:ext cx="6353117" cy="3463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1210" y="3572233"/>
            <a:ext cx="603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Фотографија луткица које су коришћене за снимање видеа. </a:t>
            </a:r>
            <a:endParaRPr lang="sr-Cyrl-R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35973" y="4004032"/>
            <a:ext cx="6966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*</a:t>
            </a:r>
            <a:r>
              <a:rPr lang="sr-Cyrl-RS" sz="1400" dirty="0" smtClean="0"/>
              <a:t>Сагласност родитеља за објављивање имена ученика може бити достављена на захтев.</a:t>
            </a:r>
            <a:endParaRPr lang="sr-Cyrl-RS" sz="1400" dirty="0"/>
          </a:p>
        </p:txBody>
      </p:sp>
    </p:spTree>
    <p:extLst>
      <p:ext uri="{BB962C8B-B14F-4D97-AF65-F5344CB8AC3E}">
        <p14:creationId xmlns:p14="http://schemas.microsoft.com/office/powerpoint/2010/main" val="19713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Marija</cp:lastModifiedBy>
  <cp:revision>39</cp:revision>
  <dcterms:created xsi:type="dcterms:W3CDTF">2020-05-13T17:28:52Z</dcterms:created>
  <dcterms:modified xsi:type="dcterms:W3CDTF">2020-05-14T16:33:22Z</dcterms:modified>
</cp:coreProperties>
</file>